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743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1524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8243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596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548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181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03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420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15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555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553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0088B-1436-485E-939C-51EE78F116E9}" type="datetimeFigureOut">
              <a:rPr lang="ko-KR" altLang="en-US" smtClean="0"/>
              <a:t>2016-06-02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4C3D2-4787-40E6-BEAE-462938B8EDA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213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내방\하계 학술대회관련\2016년\현대호텔\셔틀버스 승하차장소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26" y="1519063"/>
            <a:ext cx="6048671" cy="4320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직사각형 3"/>
          <p:cNvSpPr/>
          <p:nvPr/>
        </p:nvSpPr>
        <p:spPr>
          <a:xfrm>
            <a:off x="415309" y="557429"/>
            <a:ext cx="6070510" cy="7200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/>
              <a:t>무료 셔틀버스 </a:t>
            </a:r>
            <a:r>
              <a:rPr lang="ko-KR" altLang="en-US" sz="3200" b="1" dirty="0" smtClean="0"/>
              <a:t>탑승 장소 </a:t>
            </a:r>
            <a:r>
              <a:rPr lang="ko-KR" altLang="en-US" sz="3200" b="1" dirty="0" smtClean="0"/>
              <a:t>안내</a:t>
            </a:r>
            <a:endParaRPr lang="ko-KR" altLang="en-US" sz="3200" b="1" dirty="0"/>
          </a:p>
        </p:txBody>
      </p:sp>
      <p:sp>
        <p:nvSpPr>
          <p:cNvPr id="5" name="직사각형 4"/>
          <p:cNvSpPr/>
          <p:nvPr/>
        </p:nvSpPr>
        <p:spPr>
          <a:xfrm rot="18720000" flipH="1">
            <a:off x="4003156" y="4163823"/>
            <a:ext cx="1295282" cy="2085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pc="-100" dirty="0" smtClean="0">
                <a:solidFill>
                  <a:schemeClr val="tx1"/>
                </a:solidFill>
              </a:rPr>
              <a:t>700</a:t>
            </a:r>
            <a:r>
              <a:rPr lang="ko-KR" altLang="en-US" sz="1200" b="1" spc="-100" dirty="0" smtClean="0">
                <a:solidFill>
                  <a:schemeClr val="tx1"/>
                </a:solidFill>
              </a:rPr>
              <a:t>번 버스정류장</a:t>
            </a:r>
            <a:endParaRPr lang="ko-KR" altLang="en-US" sz="1200" b="1" spc="-100" dirty="0">
              <a:solidFill>
                <a:schemeClr val="tx1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 rot="12660000" flipH="1" flipV="1">
            <a:off x="2061058" y="4232596"/>
            <a:ext cx="1295282" cy="3954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pc="-100" smtClean="0">
                <a:solidFill>
                  <a:schemeClr val="tx1"/>
                </a:solidFill>
              </a:rPr>
              <a:t>KTX </a:t>
            </a:r>
            <a:r>
              <a:rPr lang="ko-KR" altLang="en-US" sz="1200" b="1" spc="-100" dirty="0" smtClean="0">
                <a:solidFill>
                  <a:schemeClr val="tx1"/>
                </a:solidFill>
              </a:rPr>
              <a:t>신경주역</a:t>
            </a:r>
            <a:endParaRPr lang="ko-KR" altLang="en-US" sz="1200" b="1" spc="-100" dirty="0">
              <a:solidFill>
                <a:schemeClr val="tx1"/>
              </a:solidFill>
            </a:endParaRPr>
          </a:p>
        </p:txBody>
      </p:sp>
      <p:sp>
        <p:nvSpPr>
          <p:cNvPr id="3" name="타원형 설명선 2"/>
          <p:cNvSpPr/>
          <p:nvPr/>
        </p:nvSpPr>
        <p:spPr>
          <a:xfrm>
            <a:off x="1619672" y="1988840"/>
            <a:ext cx="2096397" cy="817274"/>
          </a:xfrm>
          <a:prstGeom prst="wedgeEllipseCallout">
            <a:avLst>
              <a:gd name="adj1" fmla="val 67014"/>
              <a:gd name="adj2" fmla="val 3058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pc="-100" dirty="0">
                <a:solidFill>
                  <a:srgbClr val="FF0000"/>
                </a:solidFill>
              </a:rPr>
              <a:t>현대호텔 셔틀 </a:t>
            </a:r>
            <a:endParaRPr lang="en-US" altLang="ko-KR" sz="1400" b="1" spc="-100" dirty="0">
              <a:solidFill>
                <a:srgbClr val="FF0000"/>
              </a:solidFill>
            </a:endParaRPr>
          </a:p>
          <a:p>
            <a:pPr algn="ctr"/>
            <a:r>
              <a:rPr lang="ko-KR" altLang="en-US" sz="1400" b="1" spc="-100" dirty="0">
                <a:solidFill>
                  <a:srgbClr val="FF0000"/>
                </a:solidFill>
              </a:rPr>
              <a:t>탑승 장소</a:t>
            </a:r>
            <a:r>
              <a:rPr lang="en-US" altLang="ko-KR" sz="1400" b="1" spc="-100" dirty="0">
                <a:solidFill>
                  <a:srgbClr val="FF0000"/>
                </a:solidFill>
              </a:rPr>
              <a:t>(</a:t>
            </a:r>
            <a:r>
              <a:rPr lang="ko-KR" altLang="en-US" sz="1400" b="1" spc="-100" dirty="0">
                <a:solidFill>
                  <a:srgbClr val="FF0000"/>
                </a:solidFill>
              </a:rPr>
              <a:t>주차장</a:t>
            </a:r>
            <a:r>
              <a:rPr lang="en-US" altLang="ko-KR" sz="1400" b="1" spc="-100" dirty="0" smtClean="0">
                <a:solidFill>
                  <a:srgbClr val="FF0000"/>
                </a:solidFill>
              </a:rPr>
              <a:t>)</a:t>
            </a:r>
            <a:endParaRPr lang="ko-KR" altLang="en-US" sz="1400" b="1" spc="-1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0232" y="2708920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00FF"/>
                </a:solidFill>
              </a:rPr>
              <a:t>KTX </a:t>
            </a:r>
            <a:r>
              <a:rPr lang="ko-KR" altLang="ko-KR" sz="1600" b="1" dirty="0" smtClean="0">
                <a:solidFill>
                  <a:srgbClr val="0000FF"/>
                </a:solidFill>
              </a:rPr>
              <a:t>신경주역</a:t>
            </a:r>
            <a:r>
              <a:rPr lang="en-US" altLang="ko-KR" sz="1600" b="1" dirty="0" smtClean="0">
                <a:solidFill>
                  <a:srgbClr val="0000FF"/>
                </a:solidFill>
              </a:rPr>
              <a:t> </a:t>
            </a:r>
            <a:r>
              <a:rPr lang="ko-KR" altLang="ko-KR" sz="1600" b="1" dirty="0" smtClean="0">
                <a:solidFill>
                  <a:srgbClr val="0000FF"/>
                </a:solidFill>
              </a:rPr>
              <a:t>출발</a:t>
            </a:r>
            <a:endParaRPr lang="en-US" altLang="ko-KR" sz="1600" b="1" dirty="0" smtClean="0">
              <a:solidFill>
                <a:srgbClr val="0000FF"/>
              </a:solidFill>
            </a:endParaRPr>
          </a:p>
          <a:p>
            <a:r>
              <a:rPr lang="en-US" altLang="ko-KR" sz="1600" b="1" dirty="0" smtClean="0">
                <a:solidFill>
                  <a:srgbClr val="0000FF"/>
                </a:solidFill>
              </a:rPr>
              <a:t>                </a:t>
            </a:r>
            <a:r>
              <a:rPr lang="ko-KR" altLang="en-US" sz="1600" b="1" dirty="0" smtClean="0">
                <a:solidFill>
                  <a:srgbClr val="0000FF"/>
                </a:solidFill>
              </a:rPr>
              <a:t>현대호텔</a:t>
            </a:r>
            <a:endParaRPr lang="ko-KR" altLang="en-US" sz="1600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3071" y="3393866"/>
            <a:ext cx="21074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 </a:t>
            </a:r>
            <a:r>
              <a:rPr lang="en-US" altLang="ko-KR" sz="1400" b="1" dirty="0" smtClean="0"/>
              <a:t>6</a:t>
            </a:r>
            <a:r>
              <a:rPr lang="ko-KR" altLang="en-US" sz="1400" b="1" dirty="0" smtClean="0"/>
              <a:t>월 </a:t>
            </a:r>
            <a:r>
              <a:rPr lang="en-US" altLang="ko-KR" sz="1400" b="1" dirty="0" smtClean="0"/>
              <a:t>22</a:t>
            </a:r>
            <a:r>
              <a:rPr lang="ko-KR" altLang="en-US" sz="1400" b="1" dirty="0" smtClean="0"/>
              <a:t>일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수</a:t>
            </a:r>
            <a:r>
              <a:rPr lang="en-US" altLang="ko-KR" sz="1400" b="1" dirty="0" smtClean="0"/>
              <a:t>)</a:t>
            </a:r>
          </a:p>
          <a:p>
            <a:r>
              <a:rPr lang="en-US" altLang="ko-KR" sz="1400" b="1" dirty="0"/>
              <a:t> </a:t>
            </a:r>
            <a:r>
              <a:rPr lang="en-US" altLang="ko-KR" sz="1400" b="1" dirty="0" smtClean="0"/>
              <a:t>      ▶▶ 11:10 </a:t>
            </a:r>
            <a:r>
              <a:rPr lang="ko-KR" altLang="en-US" sz="1400" b="1" dirty="0" smtClean="0"/>
              <a:t>출발</a:t>
            </a:r>
            <a:endParaRPr lang="en-US" altLang="ko-KR" sz="1400" b="1" dirty="0" smtClean="0"/>
          </a:p>
          <a:p>
            <a:r>
              <a:rPr lang="en-US" altLang="ko-KR" sz="1400" b="1" dirty="0" smtClean="0"/>
              <a:t>       ▶▶ 16:25 </a:t>
            </a:r>
            <a:r>
              <a:rPr lang="ko-KR" altLang="en-US" sz="1400" b="1" dirty="0"/>
              <a:t>출발</a:t>
            </a:r>
          </a:p>
        </p:txBody>
      </p:sp>
      <p:sp>
        <p:nvSpPr>
          <p:cNvPr id="9" name="오른쪽 화살표 8"/>
          <p:cNvSpPr/>
          <p:nvPr/>
        </p:nvSpPr>
        <p:spPr>
          <a:xfrm>
            <a:off x="7164288" y="3046377"/>
            <a:ext cx="504056" cy="144016"/>
          </a:xfrm>
          <a:prstGeom prst="right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660232" y="4261472"/>
            <a:ext cx="2107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 smtClean="0"/>
              <a:t> </a:t>
            </a:r>
            <a:r>
              <a:rPr lang="en-US" altLang="ko-KR" sz="1200" dirty="0"/>
              <a:t>*</a:t>
            </a:r>
            <a:r>
              <a:rPr lang="ko-KR" altLang="ko-KR" sz="1200" dirty="0"/>
              <a:t>시내 교통 </a:t>
            </a:r>
            <a:r>
              <a:rPr lang="ko-KR" altLang="en-US" sz="1200" dirty="0" smtClean="0"/>
              <a:t>상황</a:t>
            </a:r>
            <a:r>
              <a:rPr lang="ko-KR" altLang="ko-KR" sz="1200" dirty="0" smtClean="0"/>
              <a:t>에 </a:t>
            </a:r>
            <a:r>
              <a:rPr lang="ko-KR" altLang="ko-KR" sz="1200" dirty="0"/>
              <a:t>따라 셔틀버스 도착시간이 지연 될 수 있습니다</a:t>
            </a:r>
            <a:r>
              <a:rPr lang="en-US" altLang="ko-KR" sz="1200" dirty="0"/>
              <a:t>.</a:t>
            </a:r>
            <a:endParaRPr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53099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51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kieeme1</dc:creator>
  <cp:lastModifiedBy>kieeme1</cp:lastModifiedBy>
  <cp:revision>6</cp:revision>
  <dcterms:created xsi:type="dcterms:W3CDTF">2016-06-01T11:43:44Z</dcterms:created>
  <dcterms:modified xsi:type="dcterms:W3CDTF">2016-06-02T00:50:57Z</dcterms:modified>
</cp:coreProperties>
</file>